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57" r:id="rId4"/>
    <p:sldId id="259" r:id="rId5"/>
    <p:sldId id="260" r:id="rId6"/>
    <p:sldId id="261" r:id="rId7"/>
    <p:sldId id="262" r:id="rId8"/>
    <p:sldId id="265" r:id="rId9"/>
    <p:sldId id="266" r:id="rId10"/>
    <p:sldId id="269" r:id="rId11"/>
    <p:sldId id="267" r:id="rId12"/>
    <p:sldId id="268" r:id="rId13"/>
    <p:sldId id="263" r:id="rId14"/>
    <p:sldId id="26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94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6000"/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vk.com/crosslingua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0%D0%BE%D1%81%D1%81%D0%B8%D1%8F" TargetMode="External"/><Relationship Id="rId2" Type="http://schemas.openxmlformats.org/officeDocument/2006/relationships/hyperlink" Target="https://ru.wikipedia.org/wiki/%D0%92%D0%B8%D0%B4%D0%B5%D0%BE%D0%B1%D0%BB%D0%BE%D0%B3%D0%B5%D1%80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75693" y="341378"/>
            <a:ext cx="8388424" cy="1296144"/>
          </a:xfrm>
        </p:spPr>
        <p:txBody>
          <a:bodyPr>
            <a:normAutofit/>
          </a:bodyPr>
          <a:lstStyle/>
          <a:p>
            <a:pPr algn="r"/>
            <a:r>
              <a:rPr lang="en-US" sz="2400" b="1" i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CrossLingua’2020 </a:t>
            </a:r>
            <a:r>
              <a:rPr lang="en-US" sz="2400" b="1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 </a:t>
            </a:r>
            <a:r>
              <a:rPr lang="en-US" sz="2400" b="1" i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 </a:t>
            </a:r>
            <a:r>
              <a:rPr lang="en-US" sz="2400" b="1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</a:t>
            </a:r>
            <a:r>
              <a:rPr lang="en-US" sz="2400" b="1" i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29. 04. 2020 </a:t>
            </a:r>
            <a:br>
              <a:rPr lang="en-US" sz="2400" b="1" i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i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https://vk.com/crosslingua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b="1" i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4005064"/>
            <a:ext cx="4856612" cy="2598572"/>
          </a:xfrm>
        </p:spPr>
        <p:txBody>
          <a:bodyPr>
            <a:normAutofit fontScale="70000" lnSpcReduction="20000"/>
          </a:bodyPr>
          <a:lstStyle/>
          <a:p>
            <a:endParaRPr lang="ru-RU" sz="4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Научный руководитель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3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Светлана Самуиловна </a:t>
            </a:r>
            <a:r>
              <a:rPr lang="ru-RU" sz="3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Дикарева</a:t>
            </a:r>
            <a:r>
              <a:rPr lang="ru-RU" sz="3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3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кандидат филологических наук, доцент</a:t>
            </a:r>
          </a:p>
          <a:p>
            <a:endParaRPr lang="ru-RU" sz="3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sabrina\Desktop\untitledпкав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7719296" y="25146152"/>
            <a:ext cx="21593176" cy="5448188"/>
          </a:xfrm>
          <a:prstGeom prst="rect">
            <a:avLst/>
          </a:prstGeom>
          <a:noFill/>
        </p:spPr>
      </p:pic>
      <p:pic>
        <p:nvPicPr>
          <p:cNvPr id="4099" name="Picture 3" descr="C:\Users\sabrina\Desktop\untitledпкав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221088"/>
            <a:ext cx="3156779" cy="28575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817948" y="1697908"/>
            <a:ext cx="550810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ОСОБЕННОСТИ МИКРОДИАЛОГОВ </a:t>
            </a:r>
          </a:p>
          <a:p>
            <a:r>
              <a:rPr lang="ru-RU" sz="2800" b="1" dirty="0"/>
              <a:t>В</a:t>
            </a:r>
            <a:r>
              <a:rPr lang="ru-RU" sz="2800" b="1" dirty="0" smtClean="0"/>
              <a:t> СОЦИАЛЬНОЙ СЕТИ ТВИТТЕР</a:t>
            </a:r>
          </a:p>
          <a:p>
            <a:endParaRPr lang="ru-RU" sz="2800" b="1" dirty="0" smtClean="0"/>
          </a:p>
          <a:p>
            <a:r>
              <a:rPr lang="ru-RU" sz="2800" b="1" i="1" dirty="0" smtClean="0"/>
              <a:t>Сабрина </a:t>
            </a:r>
            <a:r>
              <a:rPr lang="ru-RU" sz="2800" b="1" i="1" dirty="0" err="1" smtClean="0"/>
              <a:t>Тамерлановна</a:t>
            </a:r>
            <a:r>
              <a:rPr lang="ru-RU" sz="2800" b="1" i="1" dirty="0" smtClean="0"/>
              <a:t> </a:t>
            </a:r>
          </a:p>
          <a:p>
            <a:r>
              <a:rPr lang="ru-RU" sz="2800" b="1" i="1" dirty="0" smtClean="0"/>
              <a:t>Колесникова  </a:t>
            </a:r>
            <a:endParaRPr lang="ru-RU" sz="2800" b="1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785794"/>
            <a:ext cx="8229600" cy="5500726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В данном примере используется множество слов, которые отражают особенности речи. Такие слова как </a:t>
            </a:r>
            <a:r>
              <a:rPr lang="ru-RU" b="1" dirty="0" smtClean="0"/>
              <a:t>«</a:t>
            </a:r>
            <a:r>
              <a:rPr lang="ru-RU" b="1" dirty="0" err="1" smtClean="0"/>
              <a:t>посоны</a:t>
            </a:r>
            <a:r>
              <a:rPr lang="ru-RU" b="1" dirty="0" smtClean="0"/>
              <a:t>» </a:t>
            </a:r>
            <a:r>
              <a:rPr lang="ru-RU" i="1" dirty="0" smtClean="0"/>
              <a:t>т.е.пацаны – «</a:t>
            </a:r>
            <a:r>
              <a:rPr lang="ru-RU" dirty="0" smtClean="0"/>
              <a:t>мужской пол, преимущественно школьного возраста, пубертатного периода»;</a:t>
            </a:r>
          </a:p>
          <a:p>
            <a:r>
              <a:rPr lang="ru-RU" b="1" dirty="0" smtClean="0"/>
              <a:t>«</a:t>
            </a:r>
            <a:r>
              <a:rPr lang="ru-RU" b="1" dirty="0" err="1" smtClean="0"/>
              <a:t>мемные</a:t>
            </a:r>
            <a:r>
              <a:rPr lang="ru-RU" b="1" dirty="0" smtClean="0"/>
              <a:t> </a:t>
            </a:r>
            <a:r>
              <a:rPr lang="ru-RU" b="1" dirty="0" err="1" smtClean="0"/>
              <a:t>акки</a:t>
            </a:r>
            <a:r>
              <a:rPr lang="ru-RU" b="1" dirty="0" smtClean="0"/>
              <a:t>» </a:t>
            </a:r>
            <a:r>
              <a:rPr lang="ru-RU" dirty="0" smtClean="0"/>
              <a:t>в значении </a:t>
            </a:r>
            <a:r>
              <a:rPr lang="ru-RU" dirty="0" err="1" smtClean="0"/>
              <a:t>аккаунты</a:t>
            </a:r>
            <a:r>
              <a:rPr lang="ru-RU" dirty="0" smtClean="0"/>
              <a:t> с развлекательной тематикой;</a:t>
            </a:r>
          </a:p>
          <a:p>
            <a:r>
              <a:rPr lang="ru-RU" b="1" dirty="0" smtClean="0"/>
              <a:t>«</a:t>
            </a:r>
            <a:r>
              <a:rPr lang="ru-RU" b="1" dirty="0" err="1" smtClean="0"/>
              <a:t>кеки</a:t>
            </a:r>
            <a:r>
              <a:rPr lang="ru-RU" b="1" dirty="0" smtClean="0"/>
              <a:t> ловить» </a:t>
            </a:r>
            <a:r>
              <a:rPr lang="ru-RU" dirty="0" smtClean="0"/>
              <a:t>т.е. поднимать настроение, </a:t>
            </a:r>
            <a:r>
              <a:rPr lang="ru-RU" dirty="0" err="1" smtClean="0"/>
              <a:t>смеятся</a:t>
            </a:r>
            <a:r>
              <a:rPr lang="ru-RU" dirty="0" smtClean="0"/>
              <a:t>;</a:t>
            </a:r>
          </a:p>
          <a:p>
            <a:r>
              <a:rPr lang="ru-RU" b="1" dirty="0" smtClean="0"/>
              <a:t>«</a:t>
            </a:r>
            <a:r>
              <a:rPr lang="ru-RU" b="1" dirty="0" err="1" smtClean="0"/>
              <a:t>фан</a:t>
            </a:r>
            <a:r>
              <a:rPr lang="ru-RU" b="1" dirty="0" smtClean="0"/>
              <a:t> </a:t>
            </a:r>
            <a:r>
              <a:rPr lang="ru-RU" b="1" dirty="0" err="1" smtClean="0"/>
              <a:t>акком</a:t>
            </a:r>
            <a:r>
              <a:rPr lang="ru-RU" b="1" dirty="0" smtClean="0"/>
              <a:t> </a:t>
            </a:r>
            <a:r>
              <a:rPr lang="ru-RU" b="1" dirty="0" err="1" smtClean="0"/>
              <a:t>бтс</a:t>
            </a:r>
            <a:r>
              <a:rPr lang="ru-RU" b="1" dirty="0" smtClean="0"/>
              <a:t>» </a:t>
            </a:r>
            <a:r>
              <a:rPr lang="ru-RU" dirty="0" smtClean="0"/>
              <a:t>т.е. данный </a:t>
            </a:r>
            <a:r>
              <a:rPr lang="ru-RU" dirty="0" err="1" smtClean="0"/>
              <a:t>блог</a:t>
            </a:r>
            <a:r>
              <a:rPr lang="ru-RU" dirty="0" smtClean="0"/>
              <a:t> стал </a:t>
            </a:r>
            <a:r>
              <a:rPr lang="ru-RU" dirty="0" err="1" smtClean="0"/>
              <a:t>аккаунтом</a:t>
            </a:r>
            <a:r>
              <a:rPr lang="ru-RU" dirty="0" smtClean="0"/>
              <a:t> для фанатов корейской музыкальной группы «</a:t>
            </a:r>
            <a:r>
              <a:rPr lang="en-US" dirty="0" smtClean="0"/>
              <a:t>BTS</a:t>
            </a:r>
            <a:r>
              <a:rPr lang="ru-RU" dirty="0" smtClean="0"/>
              <a:t>»;</a:t>
            </a:r>
          </a:p>
          <a:p>
            <a:r>
              <a:rPr lang="ru-RU" b="1" dirty="0" smtClean="0"/>
              <a:t>«</a:t>
            </a:r>
            <a:r>
              <a:rPr lang="ru-RU" b="1" dirty="0" err="1" smtClean="0"/>
              <a:t>мемный</a:t>
            </a:r>
            <a:r>
              <a:rPr lang="ru-RU" b="1" dirty="0" smtClean="0"/>
              <a:t> портал по </a:t>
            </a:r>
            <a:r>
              <a:rPr lang="ru-RU" b="1" dirty="0" err="1" smtClean="0"/>
              <a:t>бтц</a:t>
            </a:r>
            <a:r>
              <a:rPr lang="ru-RU" b="1" dirty="0" smtClean="0"/>
              <a:t>» </a:t>
            </a:r>
            <a:r>
              <a:rPr lang="ru-RU" dirty="0" smtClean="0"/>
              <a:t>т.е. данный </a:t>
            </a:r>
            <a:r>
              <a:rPr lang="ru-RU" dirty="0" err="1" smtClean="0"/>
              <a:t>аккаунт</a:t>
            </a:r>
            <a:r>
              <a:rPr lang="ru-RU" dirty="0" smtClean="0"/>
              <a:t> содержит множество смешных изображений и записей с корейской группой «</a:t>
            </a:r>
            <a:r>
              <a:rPr lang="en-US" dirty="0" smtClean="0"/>
              <a:t>BTS</a:t>
            </a:r>
            <a:r>
              <a:rPr lang="ru-RU" dirty="0" smtClean="0"/>
              <a:t>».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00042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Пример 2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b="1" dirty="0" smtClean="0"/>
              <a:t>@</a:t>
            </a:r>
            <a:r>
              <a:rPr lang="en-US" b="1" dirty="0" err="1" smtClean="0"/>
              <a:t>spoontamer</a:t>
            </a:r>
            <a:r>
              <a:rPr lang="ru-RU" b="1" dirty="0" smtClean="0"/>
              <a:t>: «</a:t>
            </a:r>
            <a:r>
              <a:rPr lang="ru-RU" dirty="0" smtClean="0"/>
              <a:t>С утра поезд, нужно хорошенько выспаться - вместо этого лежу и пишу разгоны в новую </a:t>
            </a:r>
            <a:r>
              <a:rPr lang="ru-RU" dirty="0" err="1" smtClean="0"/>
              <a:t>стендап</a:t>
            </a:r>
            <a:r>
              <a:rPr lang="ru-RU" dirty="0" smtClean="0"/>
              <a:t> программу, хотя даже эту ещё не </a:t>
            </a:r>
            <a:r>
              <a:rPr lang="ru-RU" dirty="0" err="1" smtClean="0"/>
              <a:t>докатал...У</a:t>
            </a:r>
            <a:r>
              <a:rPr lang="ru-RU" dirty="0" smtClean="0"/>
              <a:t> ВАС НИКОГДА ТАКОГО НЕ БЫЛО?!?!...»</a:t>
            </a:r>
          </a:p>
          <a:p>
            <a:pPr>
              <a:buNone/>
            </a:pPr>
            <a:r>
              <a:rPr lang="ru-RU" b="1" dirty="0" smtClean="0"/>
              <a:t>	Ответ 1:</a:t>
            </a:r>
            <a:r>
              <a:rPr lang="ru-RU" dirty="0" smtClean="0"/>
              <a:t> «Зачем писать разгоны, когда можно </a:t>
            </a:r>
            <a:r>
              <a:rPr lang="ru-RU" dirty="0" err="1" smtClean="0"/>
              <a:t>рондомно</a:t>
            </a:r>
            <a:r>
              <a:rPr lang="ru-RU" dirty="0" smtClean="0"/>
              <a:t> читать </a:t>
            </a:r>
            <a:r>
              <a:rPr lang="ru-RU" dirty="0" err="1" smtClean="0"/>
              <a:t>твиттер</a:t>
            </a:r>
            <a:r>
              <a:rPr lang="ru-RU" dirty="0" smtClean="0"/>
              <a:t>»</a:t>
            </a:r>
          </a:p>
          <a:p>
            <a:pPr>
              <a:buNone/>
            </a:pPr>
            <a:r>
              <a:rPr lang="ru-RU" b="1" dirty="0" smtClean="0"/>
              <a:t>	Ответ 2:</a:t>
            </a:r>
            <a:r>
              <a:rPr lang="ru-RU" dirty="0" smtClean="0"/>
              <a:t> «Не загоняйся </a:t>
            </a:r>
            <a:r>
              <a:rPr lang="ru-RU" dirty="0" err="1" smtClean="0"/>
              <a:t>чувак</a:t>
            </a:r>
            <a:r>
              <a:rPr lang="ru-RU" dirty="0" smtClean="0"/>
              <a:t>, сон прежде всего)»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857232"/>
            <a:ext cx="8229600" cy="5072098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/>
              <a:t>«разгоны» </a:t>
            </a:r>
            <a:r>
              <a:rPr lang="ru-RU" dirty="0" smtClean="0"/>
              <a:t>- импровизационное создание выступления с добавлением ("накидыванием") новых </a:t>
            </a:r>
            <a:r>
              <a:rPr lang="ru-RU" dirty="0" err="1" smtClean="0"/>
              <a:t>шуто</a:t>
            </a:r>
            <a:r>
              <a:rPr lang="ru-RU" dirty="0" smtClean="0"/>
              <a:t>;</a:t>
            </a:r>
          </a:p>
          <a:p>
            <a:r>
              <a:rPr lang="ru-RU" b="1" dirty="0" smtClean="0"/>
              <a:t>«не докатал» </a:t>
            </a:r>
            <a:r>
              <a:rPr lang="ru-RU" dirty="0" smtClean="0"/>
              <a:t>в значении не дописал, не доделал;</a:t>
            </a:r>
          </a:p>
          <a:p>
            <a:r>
              <a:rPr lang="ru-RU" b="1" dirty="0" smtClean="0"/>
              <a:t>«</a:t>
            </a:r>
            <a:r>
              <a:rPr lang="ru-RU" b="1" dirty="0" err="1" smtClean="0"/>
              <a:t>стендап</a:t>
            </a:r>
            <a:r>
              <a:rPr lang="ru-RU" b="1" dirty="0" smtClean="0"/>
              <a:t> программа» </a:t>
            </a:r>
            <a:r>
              <a:rPr lang="ru-RU" dirty="0" smtClean="0"/>
              <a:t>- подготовленный материал для выступления в юмористическом шоу;</a:t>
            </a:r>
          </a:p>
          <a:p>
            <a:r>
              <a:rPr lang="ru-RU" b="1" dirty="0" smtClean="0"/>
              <a:t>«</a:t>
            </a:r>
            <a:r>
              <a:rPr lang="ru-RU" b="1" dirty="0" err="1" smtClean="0"/>
              <a:t>рондомно</a:t>
            </a:r>
            <a:r>
              <a:rPr lang="ru-RU" b="1" dirty="0" smtClean="0"/>
              <a:t>»</a:t>
            </a:r>
            <a:r>
              <a:rPr lang="ru-RU" dirty="0" smtClean="0"/>
              <a:t> - «наугад, случайно»;</a:t>
            </a:r>
          </a:p>
          <a:p>
            <a:r>
              <a:rPr lang="ru-RU" b="1" dirty="0" smtClean="0"/>
              <a:t>«не загоняйся» </a:t>
            </a:r>
            <a:r>
              <a:rPr lang="ru-RU" dirty="0" smtClean="0"/>
              <a:t>- «придавать слишком большое значение, чрезмерно увлекаться чем-либо»;</a:t>
            </a:r>
          </a:p>
          <a:p>
            <a:r>
              <a:rPr lang="ru-RU" b="1" dirty="0" smtClean="0"/>
              <a:t>«</a:t>
            </a:r>
            <a:r>
              <a:rPr lang="ru-RU" b="1" dirty="0" err="1" smtClean="0"/>
              <a:t>чувак</a:t>
            </a:r>
            <a:r>
              <a:rPr lang="ru-RU" b="1" dirty="0" smtClean="0"/>
              <a:t>»</a:t>
            </a:r>
            <a:r>
              <a:rPr lang="ru-RU" dirty="0" smtClean="0"/>
              <a:t> - «парень, молодой человек»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229600" cy="1143000"/>
          </a:xfrm>
        </p:spPr>
        <p:txBody>
          <a:bodyPr/>
          <a:lstStyle/>
          <a:p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500174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 smtClean="0"/>
              <a:t>В данных примерах мы можем увидеть, форму диалога, информация может передаваться от одного человека к другому или от одного человека к большой аудитории и наоборот от аудитории к одному человеку. </a:t>
            </a:r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Социальная сеть </a:t>
            </a:r>
            <a:r>
              <a:rPr lang="ru-RU" dirty="0" err="1" smtClean="0"/>
              <a:t>Твиттер</a:t>
            </a:r>
            <a:r>
              <a:rPr lang="ru-RU" dirty="0" smtClean="0"/>
              <a:t> значительно упростила коммуникацию между пользователями и сделала её эффективной и быстрой. Выше было сказано, что </a:t>
            </a:r>
            <a:r>
              <a:rPr lang="ru-RU" dirty="0" err="1" smtClean="0"/>
              <a:t>Твиттер</a:t>
            </a:r>
            <a:r>
              <a:rPr lang="ru-RU" dirty="0" smtClean="0"/>
              <a:t> рассчитан для коммуникации совершенно разных людей, от политиков, до обычных студентов, следовательно, языковые особенности социальной сети </a:t>
            </a:r>
            <a:r>
              <a:rPr lang="ru-RU" dirty="0" err="1" smtClean="0"/>
              <a:t>Твиттер</a:t>
            </a:r>
            <a:r>
              <a:rPr lang="ru-RU" dirty="0" smtClean="0"/>
              <a:t> очень разнообразны.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571744"/>
            <a:ext cx="8229600" cy="1143000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636912"/>
            <a:ext cx="3316512" cy="35359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56568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928670"/>
            <a:ext cx="8229600" cy="500066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b="1" i="1" dirty="0" smtClean="0"/>
              <a:t>Актуальность</a:t>
            </a:r>
            <a:r>
              <a:rPr lang="ru-RU" i="1" dirty="0" smtClean="0"/>
              <a:t> </a:t>
            </a:r>
            <a:r>
              <a:rPr lang="ru-RU" dirty="0" smtClean="0"/>
              <a:t>данного исследования заключается в попытке проанализировать специфику коммуникации в социальной сети «</a:t>
            </a:r>
            <a:r>
              <a:rPr lang="en-US" dirty="0" smtClean="0"/>
              <a:t>Twitter</a:t>
            </a:r>
            <a:r>
              <a:rPr lang="ru-RU" dirty="0" smtClean="0"/>
              <a:t>». </a:t>
            </a:r>
          </a:p>
          <a:p>
            <a:pPr algn="just"/>
            <a:r>
              <a:rPr lang="ru-RU" b="1" i="1" dirty="0" smtClean="0"/>
              <a:t>Целью</a:t>
            </a:r>
            <a:r>
              <a:rPr lang="ru-RU" i="1" dirty="0" smtClean="0"/>
              <a:t> исследования</a:t>
            </a:r>
            <a:r>
              <a:rPr lang="ru-RU" dirty="0" smtClean="0"/>
              <a:t> является изучение особенностей публикаций социальной сети «</a:t>
            </a:r>
            <a:r>
              <a:rPr lang="ru-RU" dirty="0" err="1" smtClean="0"/>
              <a:t>Twitter</a:t>
            </a:r>
            <a:r>
              <a:rPr lang="ru-RU" dirty="0" smtClean="0"/>
              <a:t>» как разновидности интернет - коммуникации.</a:t>
            </a:r>
          </a:p>
          <a:p>
            <a:pPr algn="just"/>
            <a:r>
              <a:rPr lang="ru-RU" b="1" i="1" dirty="0" smtClean="0"/>
              <a:t>Научная новизна</a:t>
            </a:r>
            <a:r>
              <a:rPr lang="ru-RU" b="1" dirty="0" smtClean="0"/>
              <a:t> </a:t>
            </a:r>
            <a:r>
              <a:rPr lang="ru-RU" dirty="0" smtClean="0"/>
              <a:t>данной работы заключается в исследовании современных социальных сетей (на примере социальной сети «</a:t>
            </a:r>
            <a:r>
              <a:rPr lang="en-US" dirty="0" smtClean="0"/>
              <a:t>Twitter</a:t>
            </a:r>
            <a:r>
              <a:rPr lang="ru-RU" dirty="0" smtClean="0"/>
              <a:t>»).</a:t>
            </a:r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/>
          <a:lstStyle/>
          <a:p>
            <a:r>
              <a:rPr lang="ru-RU" dirty="0" smtClean="0"/>
              <a:t>Социальная сеть «</a:t>
            </a:r>
            <a:r>
              <a:rPr lang="en-US" dirty="0" smtClean="0"/>
              <a:t>Twitter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857232"/>
            <a:ext cx="8229600" cy="4525963"/>
          </a:xfrm>
        </p:spPr>
        <p:txBody>
          <a:bodyPr/>
          <a:lstStyle/>
          <a:p>
            <a:pPr algn="just"/>
            <a:r>
              <a:rPr lang="ru-RU" dirty="0" smtClean="0"/>
              <a:t>«</a:t>
            </a:r>
            <a:r>
              <a:rPr lang="en-US" dirty="0" smtClean="0"/>
              <a:t>Twitter</a:t>
            </a:r>
            <a:r>
              <a:rPr lang="ru-RU" dirty="0" smtClean="0"/>
              <a:t>»</a:t>
            </a:r>
            <a:r>
              <a:rPr lang="en-US" dirty="0" smtClean="0"/>
              <a:t> </a:t>
            </a:r>
            <a:r>
              <a:rPr lang="ru-RU" dirty="0" smtClean="0"/>
              <a:t>позволяет публиковать короткие сообщения до 280 символов.</a:t>
            </a:r>
          </a:p>
          <a:p>
            <a:pPr algn="just"/>
            <a:r>
              <a:rPr lang="ru-RU" dirty="0" smtClean="0"/>
              <a:t>Особой чертой «</a:t>
            </a:r>
            <a:r>
              <a:rPr lang="en-US" dirty="0" smtClean="0"/>
              <a:t>Twitter</a:t>
            </a:r>
            <a:r>
              <a:rPr lang="ru-RU" dirty="0" smtClean="0"/>
              <a:t>» является общественная доступность публикуемых сообщений.</a:t>
            </a:r>
          </a:p>
          <a:p>
            <a:pPr algn="just"/>
            <a:r>
              <a:rPr lang="ru-RU" dirty="0" smtClean="0"/>
              <a:t>Отличительная черта «</a:t>
            </a:r>
            <a:r>
              <a:rPr lang="en-US" dirty="0" smtClean="0"/>
              <a:t>Twitter</a:t>
            </a:r>
            <a:r>
              <a:rPr lang="ru-RU" dirty="0" smtClean="0"/>
              <a:t>» - живое и быстрое общение.</a:t>
            </a:r>
            <a:endParaRPr lang="ru-RU" dirty="0"/>
          </a:p>
        </p:txBody>
      </p:sp>
      <p:pic>
        <p:nvPicPr>
          <p:cNvPr id="5122" name="Picture 2" descr="C:\Users\sabrina\Desktop\3куеаеку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4214818"/>
            <a:ext cx="3675127" cy="23738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01122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Коммуникация в социальной сети </a:t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en-US" dirty="0" smtClean="0"/>
              <a:t>Twitter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0" y="1428736"/>
            <a:ext cx="4714876" cy="5214974"/>
          </a:xfrm>
        </p:spPr>
        <p:txBody>
          <a:bodyPr numCol="1">
            <a:normAutofit fontScale="40000" lnSpcReduction="20000"/>
          </a:bodyPr>
          <a:lstStyle/>
          <a:p>
            <a:pPr algn="just"/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Интернет–коммуникация происходит в виртуальной среде, где свойства и условия коммуникации являются менее формальными и существенно отличаются от реального общения.</a:t>
            </a:r>
          </a:p>
          <a:p>
            <a:endParaRPr lang="ru-RU" sz="5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Коммуникация в сети позволяет обмениваться информацией в </a:t>
            </a:r>
            <a:r>
              <a:rPr lang="ru-RU" sz="5500" dirty="0" err="1" smtClean="0">
                <a:latin typeface="Times New Roman" pitchFamily="18" charset="0"/>
                <a:cs typeface="Times New Roman" pitchFamily="18" charset="0"/>
              </a:rPr>
              <a:t>онлайн</a:t>
            </a:r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 режиме с одним и более адресатом или с целой группой участников коммуникации. Также позволяет осуществлять общение между собеседниками из разных точек мира.</a:t>
            </a:r>
            <a:endParaRPr lang="ru-RU" sz="5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https://www.b17.ru/foto/uploaded/upl_1528025734_709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1857364"/>
            <a:ext cx="4429124" cy="442915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Autofit/>
          </a:bodyPr>
          <a:lstStyle/>
          <a:p>
            <a:r>
              <a:rPr lang="ru-RU" sz="3600" dirty="0" smtClean="0"/>
              <a:t>Коммуникация в социальной сети </a:t>
            </a:r>
            <a:br>
              <a:rPr lang="ru-RU" sz="3600" dirty="0" smtClean="0"/>
            </a:br>
            <a:r>
              <a:rPr lang="ru-RU" sz="3600" b="1" dirty="0" smtClean="0"/>
              <a:t>«</a:t>
            </a:r>
            <a:r>
              <a:rPr lang="en-US" sz="3600" b="1" dirty="0" smtClean="0"/>
              <a:t>Twitter</a:t>
            </a:r>
            <a:r>
              <a:rPr lang="ru-RU" sz="3600" b="1" dirty="0" smtClean="0"/>
              <a:t>»</a:t>
            </a:r>
            <a:endParaRPr lang="ru-RU" sz="36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500034" y="1214422"/>
            <a:ext cx="8215370" cy="2928958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Социальная сеть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Твиттер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это коммуникативное пространство, в котором общение осуществляется по определённым сложившимся правилам коммуникации: </a:t>
            </a:r>
          </a:p>
          <a:p>
            <a:pPr lvl="0"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Ограниченное число знаков одного сообщения (не более 280 символов);</a:t>
            </a:r>
          </a:p>
          <a:p>
            <a:pPr lvl="0"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Использование графических символов для эмоционального окрашивания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эмодзи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  В данной сети люди могут просто общаться, вести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блог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а также узнавать последние новости в мире.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9218" name="Picture 2" descr="https://www.english-language.ru/assets/images/articles/intern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4000504"/>
            <a:ext cx="5143536" cy="264318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Коммуниация</a:t>
            </a:r>
            <a:r>
              <a:rPr lang="ru-RU" dirty="0" smtClean="0"/>
              <a:t> в социальной сети </a:t>
            </a:r>
            <a:br>
              <a:rPr lang="ru-RU" dirty="0" smtClean="0"/>
            </a:br>
            <a:r>
              <a:rPr lang="ru-RU" b="1" dirty="0" smtClean="0"/>
              <a:t>«</a:t>
            </a:r>
            <a:r>
              <a:rPr lang="en-US" b="1" dirty="0" smtClean="0"/>
              <a:t>Twitter</a:t>
            </a:r>
            <a:r>
              <a:rPr lang="ru-RU" b="1" dirty="0" smtClean="0"/>
              <a:t>»</a:t>
            </a: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500034" y="1500174"/>
            <a:ext cx="8229600" cy="5000660"/>
          </a:xfrm>
        </p:spPr>
        <p:txBody>
          <a:bodyPr numCol="1">
            <a:normAutofit lnSpcReduction="10000"/>
          </a:bodyPr>
          <a:lstStyle/>
          <a:p>
            <a:pPr algn="just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Платформа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Твиттер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рассчитана для коммуникации совершенно разных людей, от политиков, до обычных студентов, следовательно, языковые особенности социальной сети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Твиттер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очень разнообразны. </a:t>
            </a:r>
          </a:p>
          <a:p>
            <a:pPr>
              <a:buNone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Так как молодое поколение также является активным участником социальной сети, очень часто в записях можно увидеть молодежный сленг </a:t>
            </a:r>
          </a:p>
          <a:p>
            <a:pPr algn="just">
              <a:buNone/>
            </a:pPr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    например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200" i="1" dirty="0" err="1" smtClean="0">
                <a:latin typeface="Times New Roman" pitchFamily="18" charset="0"/>
                <a:cs typeface="Times New Roman" pitchFamily="18" charset="0"/>
              </a:rPr>
              <a:t>мемный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 или </a:t>
            </a:r>
            <a:r>
              <a:rPr lang="ru-RU" sz="2200" i="1" dirty="0" err="1" smtClean="0">
                <a:latin typeface="Times New Roman" pitchFamily="18" charset="0"/>
                <a:cs typeface="Times New Roman" pitchFamily="18" charset="0"/>
              </a:rPr>
              <a:t>мем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смешные картинки с какой либо припиской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200" i="1" dirty="0" err="1" smtClean="0">
                <a:latin typeface="Times New Roman" pitchFamily="18" charset="0"/>
                <a:cs typeface="Times New Roman" pitchFamily="18" charset="0"/>
              </a:rPr>
              <a:t>кек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– человек, который сделал что-то смешное или глупое; </a:t>
            </a:r>
            <a:r>
              <a:rPr lang="ru-RU" sz="2200" i="1" dirty="0" err="1" smtClean="0">
                <a:latin typeface="Times New Roman" pitchFamily="18" charset="0"/>
                <a:cs typeface="Times New Roman" pitchFamily="18" charset="0"/>
              </a:rPr>
              <a:t>олдовый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– производное от англ.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old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- старый; </a:t>
            </a:r>
            <a:r>
              <a:rPr lang="ru-RU" sz="2200" i="1" dirty="0" err="1" smtClean="0">
                <a:latin typeface="Times New Roman" pitchFamily="18" charset="0"/>
                <a:cs typeface="Times New Roman" pitchFamily="18" charset="0"/>
              </a:rPr>
              <a:t>муд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производное от англ.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mood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– настроение; </a:t>
            </a:r>
            <a:r>
              <a:rPr lang="ru-RU" sz="2200" i="1" dirty="0" err="1" smtClean="0">
                <a:latin typeface="Times New Roman" pitchFamily="18" charset="0"/>
                <a:cs typeface="Times New Roman" pitchFamily="18" charset="0"/>
              </a:rPr>
              <a:t>дропнуть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– выложить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контент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в общий доступ, опубликовать.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Нами были выбраны яркие примеры  активных пользователей  социальной сети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Твиттер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у которых наиболее ярко отражаются языковые особенности  в записях.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000240"/>
            <a:ext cx="8229600" cy="4525963"/>
          </a:xfrm>
        </p:spPr>
        <p:txBody>
          <a:bodyPr numCol="1">
            <a:normAutofit/>
          </a:bodyPr>
          <a:lstStyle/>
          <a:p>
            <a:pPr algn="just"/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Одним из активных и известных пользователей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Твиттер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является Катя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Клэп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- российский </a:t>
            </a:r>
            <a:r>
              <a:rPr lang="ru-RU" sz="2100" u="sng" dirty="0" err="1" smtClean="0">
                <a:latin typeface="Times New Roman" pitchFamily="18" charset="0"/>
                <a:cs typeface="Times New Roman" pitchFamily="18" charset="0"/>
                <a:hlinkClick r:id="rId2" tooltip="Видеоблогер"/>
              </a:rPr>
              <a:t>видеоблогер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. Публикует видеоролики в таких жанрах, как скетчи, разговорные видео, музыкальные пародии и т.д.. Её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видеопроекты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входят в топ-100 самых прибыльных в </a:t>
            </a:r>
            <a:r>
              <a:rPr lang="ru-RU" sz="2100" u="sng" dirty="0" smtClean="0">
                <a:latin typeface="Times New Roman" pitchFamily="18" charset="0"/>
                <a:cs typeface="Times New Roman" pitchFamily="18" charset="0"/>
                <a:hlinkClick r:id="rId3" tooltip="Россия"/>
              </a:rPr>
              <a:t>России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. В социальной сети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Твиттер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имеет 3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714 029 читателей.</a:t>
            </a:r>
            <a:endParaRPr lang="ru-RU" sz="2000" dirty="0" smtClean="0"/>
          </a:p>
          <a:p>
            <a:pPr algn="just"/>
            <a:endParaRPr lang="ru-RU" sz="21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1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Данила Поперечный известный, как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видеоблогер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стендап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– комик. В социальной сети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Твиттер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имеет 1 205 624 подписчиков. В основном размещает информацию юмористического характера.</a:t>
            </a:r>
          </a:p>
          <a:p>
            <a:pPr algn="just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Пример 1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>
            <a:normAutofit/>
          </a:bodyPr>
          <a:lstStyle/>
          <a:p>
            <a:r>
              <a:rPr lang="ru-RU" b="1" dirty="0" smtClean="0"/>
              <a:t>@</a:t>
            </a:r>
            <a:r>
              <a:rPr lang="en-US" b="1" dirty="0" err="1" smtClean="0"/>
              <a:t>KlappKate</a:t>
            </a:r>
            <a:r>
              <a:rPr lang="ru-RU" b="1" dirty="0" smtClean="0"/>
              <a:t>: «</a:t>
            </a:r>
            <a:r>
              <a:rPr lang="ru-RU" dirty="0" err="1" smtClean="0"/>
              <a:t>Посоны</a:t>
            </a:r>
            <a:r>
              <a:rPr lang="ru-RU" dirty="0" smtClean="0"/>
              <a:t>, посоветуйте </a:t>
            </a:r>
            <a:r>
              <a:rPr lang="ru-RU" dirty="0" err="1" smtClean="0"/>
              <a:t>пожалуста</a:t>
            </a:r>
            <a:r>
              <a:rPr lang="ru-RU" dirty="0" smtClean="0"/>
              <a:t> </a:t>
            </a:r>
            <a:r>
              <a:rPr lang="ru-RU" dirty="0" err="1" smtClean="0"/>
              <a:t>мемные</a:t>
            </a:r>
            <a:r>
              <a:rPr lang="ru-RU" dirty="0" smtClean="0"/>
              <a:t> </a:t>
            </a:r>
            <a:r>
              <a:rPr lang="ru-RU" dirty="0" err="1" smtClean="0"/>
              <a:t>акки</a:t>
            </a:r>
            <a:r>
              <a:rPr lang="ru-RU" dirty="0" smtClean="0"/>
              <a:t> в </a:t>
            </a:r>
            <a:r>
              <a:rPr lang="ru-RU" dirty="0" err="1" smtClean="0"/>
              <a:t>твиттере</a:t>
            </a:r>
            <a:r>
              <a:rPr lang="ru-RU" dirty="0" smtClean="0"/>
              <a:t>. Хочу </a:t>
            </a:r>
            <a:r>
              <a:rPr lang="ru-RU" dirty="0" err="1" smtClean="0"/>
              <a:t>кеки</a:t>
            </a:r>
            <a:r>
              <a:rPr lang="ru-RU" dirty="0" smtClean="0"/>
              <a:t> ловить 24/7</a:t>
            </a:r>
          </a:p>
          <a:p>
            <a:pPr>
              <a:buNone/>
            </a:pPr>
            <a:r>
              <a:rPr lang="ru-RU" dirty="0" smtClean="0"/>
              <a:t>	Спасибо!»</a:t>
            </a:r>
          </a:p>
          <a:p>
            <a:pPr>
              <a:buNone/>
            </a:pPr>
            <a:r>
              <a:rPr lang="ru-RU" b="1" dirty="0" smtClean="0"/>
              <a:t>	Ответ 1: </a:t>
            </a:r>
            <a:r>
              <a:rPr lang="ru-RU" dirty="0" smtClean="0"/>
              <a:t>«мне кажется ты стала самым большим русским </a:t>
            </a:r>
            <a:r>
              <a:rPr lang="ru-RU" dirty="0" err="1" smtClean="0"/>
              <a:t>фан</a:t>
            </a:r>
            <a:r>
              <a:rPr lang="ru-RU" dirty="0" smtClean="0"/>
              <a:t> </a:t>
            </a:r>
            <a:r>
              <a:rPr lang="ru-RU" dirty="0" err="1" smtClean="0"/>
              <a:t>акком</a:t>
            </a:r>
            <a:r>
              <a:rPr lang="ru-RU" dirty="0" smtClean="0"/>
              <a:t> </a:t>
            </a:r>
            <a:r>
              <a:rPr lang="ru-RU" dirty="0" err="1" smtClean="0"/>
              <a:t>бтс</a:t>
            </a:r>
            <a:r>
              <a:rPr lang="ru-RU" dirty="0" smtClean="0"/>
              <a:t>» </a:t>
            </a:r>
          </a:p>
          <a:p>
            <a:pPr>
              <a:buNone/>
            </a:pPr>
            <a:r>
              <a:rPr lang="ru-RU" b="1" dirty="0" smtClean="0"/>
              <a:t>	Ответ 2: </a:t>
            </a:r>
            <a:r>
              <a:rPr lang="ru-RU" dirty="0" smtClean="0"/>
              <a:t>«@</a:t>
            </a:r>
            <a:r>
              <a:rPr lang="en-US" dirty="0" err="1" smtClean="0"/>
              <a:t>KateClapp</a:t>
            </a:r>
            <a:r>
              <a:rPr lang="ru-RU" dirty="0" smtClean="0"/>
              <a:t> это лучший </a:t>
            </a:r>
            <a:r>
              <a:rPr lang="ru-RU" dirty="0" err="1" smtClean="0"/>
              <a:t>мемный</a:t>
            </a:r>
            <a:r>
              <a:rPr lang="ru-RU" dirty="0" smtClean="0"/>
              <a:t> портал по </a:t>
            </a:r>
            <a:r>
              <a:rPr lang="ru-RU" dirty="0" err="1" smtClean="0"/>
              <a:t>бтц</a:t>
            </a:r>
            <a:r>
              <a:rPr lang="ru-RU" dirty="0" smtClean="0"/>
              <a:t>»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217</TotalTime>
  <Words>718</Words>
  <Application>Microsoft Office PowerPoint</Application>
  <PresentationFormat>Экран (4:3)</PresentationFormat>
  <Paragraphs>66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Тема Office</vt:lpstr>
      <vt:lpstr>CrossLingua’2020 &lt; 27 — 29. 04. 2020  https://vk.com/crosslingua </vt:lpstr>
      <vt:lpstr>Презентация PowerPoint</vt:lpstr>
      <vt:lpstr>Презентация PowerPoint</vt:lpstr>
      <vt:lpstr>Социальная сеть «Twitter»</vt:lpstr>
      <vt:lpstr>Коммуникация в социальной сети  «Twitter»</vt:lpstr>
      <vt:lpstr>Коммуникация в социальной сети  «Twitter»</vt:lpstr>
      <vt:lpstr>Коммуниация в социальной сети  «Twitter»</vt:lpstr>
      <vt:lpstr>Нами были выбраны яркие примеры  активных пользователей  социальной сети Твиттер, у которых наиболее ярко отражаются языковые особенности  в записях. </vt:lpstr>
      <vt:lpstr>Пример 1 </vt:lpstr>
      <vt:lpstr>Презентация PowerPoint</vt:lpstr>
      <vt:lpstr>Пример 2 </vt:lpstr>
      <vt:lpstr>Презентация PowerPoint</vt:lpstr>
      <vt:lpstr>Заключение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Диалоги в блогосфере</dc:title>
  <dc:creator>sabrina</dc:creator>
  <cp:lastModifiedBy>Светлана</cp:lastModifiedBy>
  <cp:revision>32</cp:revision>
  <dcterms:created xsi:type="dcterms:W3CDTF">2019-03-05T18:25:57Z</dcterms:created>
  <dcterms:modified xsi:type="dcterms:W3CDTF">2020-07-22T11:19:51Z</dcterms:modified>
</cp:coreProperties>
</file>