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9" r:id="rId4"/>
    <p:sldId id="258" r:id="rId5"/>
    <p:sldId id="265" r:id="rId6"/>
    <p:sldId id="260" r:id="rId7"/>
    <p:sldId id="269" r:id="rId8"/>
    <p:sldId id="266" r:id="rId9"/>
    <p:sldId id="261" r:id="rId10"/>
    <p:sldId id="267" r:id="rId11"/>
    <p:sldId id="262" r:id="rId12"/>
    <p:sldId id="268" r:id="rId13"/>
    <p:sldId id="270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9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01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02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2112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26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5266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359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725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1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67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22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24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64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59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11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82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05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76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7321"/>
            <a:ext cx="8363272" cy="1817503"/>
          </a:xfrm>
        </p:spPr>
        <p:txBody>
          <a:bodyPr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«КРЫМСКИЙ ФЕДЕРАЛЬНЫЙ УНИВЕРСИТЕТ имени В. И. Вернадского»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(ФГАОУ ВО «КФУ им. В.И. Вернадского»)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204864"/>
            <a:ext cx="8219256" cy="4248472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ТРАНСФОРМАЦИЯ ЖАНРОВ ДУХОВНОЙ ЛИТЕРАТУРЫ В ПОЗДНЕМ ТВОРЧЕСТВЕ Л.Н. </a:t>
            </a:r>
            <a:r>
              <a:rPr lang="ru-RU" sz="2400" dirty="0" smtClean="0">
                <a:solidFill>
                  <a:schemeClr val="tx1"/>
                </a:solidFill>
              </a:rPr>
              <a:t>ТОЛСТОГО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Работу выполнила магистрант 2 курса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Полякова Марина Анатольевна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         Научный руководитель - д.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н., профессор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     Иванова Наталья Павловна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0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346776" cy="1320800"/>
          </a:xfrm>
        </p:spPr>
        <p:txBody>
          <a:bodyPr/>
          <a:lstStyle/>
          <a:p>
            <a:pPr algn="ctr"/>
            <a:r>
              <a:rPr lang="ru-RU" dirty="0" smtClean="0"/>
              <a:t>Функции проповеди в духовной литературе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346777" cy="388077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оригинального религиозного ритуала, проповедь в литературе функционирует, сохраняя некоторые исторически обусловленные элементы. Названный жанр имеет большой воспитывающий потенциал, раскрывая определенную область, так как носит назидательный характер и утверждает общечеловеческие ценности.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523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643192" cy="6336704"/>
          </a:xfrm>
        </p:spPr>
        <p:txBody>
          <a:bodyPr>
            <a:normAutofit/>
          </a:bodyPr>
          <a:lstStyle/>
          <a:p>
            <a:pPr algn="just"/>
            <a:endParaRPr lang="ru-RU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проповеди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эксплицирован уже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названии романа Л.Н. Толстого «Воскресение», которое можно интерпретировать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двояко. С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стороны, название задает притчевое прочтение этого произведения, повествующего о смене безнравственной картины мира Нехлюдова на христианскую, с другой – проповедует алгоритм духовного преображения всем людям, которые должны верить в слово Божье и воплощать Божьи заповеди. </a:t>
            </a:r>
            <a:endParaRPr lang="ru-RU" sz="2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532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058745" cy="1320800"/>
          </a:xfrm>
        </p:spPr>
        <p:txBody>
          <a:bodyPr/>
          <a:lstStyle/>
          <a:p>
            <a:pPr algn="ctr"/>
            <a:r>
              <a:rPr lang="ru-RU" dirty="0" smtClean="0"/>
              <a:t>Функциональная специфика жанра проповеди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202762" cy="388077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Функционирование жанра проповеди осуществляется у 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Толстого через введение в произведение героя-проповедника, характерного для позднего творчества писателя. Таким героем становится Дмитрий Иванович Нехлюдов. Он не представляет никакого религиозного течения, а только отстаивает взгляд на социальное устройство, отличный от общепринятого. Понимание сущности проповедничества доказывает вся система образов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романа «Воскресение».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565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124744"/>
            <a:ext cx="6698705" cy="80565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Вывод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6842721" cy="3880773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главный герой поздних произведений Л.Н.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Толстого становится авторским единомышленником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своеобразным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ego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повествуемые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писателем истории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прежде всего поводом для моральной проповеди и удобным способом ее представления.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918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48880"/>
            <a:ext cx="7620000" cy="2697163"/>
          </a:xfrm>
        </p:spPr>
        <p:txBody>
          <a:bodyPr>
            <a:noAutofit/>
          </a:bodyPr>
          <a:lstStyle/>
          <a:p>
            <a:pPr algn="just"/>
            <a:r>
              <a:rPr lang="ru-RU" sz="5400" b="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Спасибо за внимание!	</a:t>
            </a:r>
            <a:endParaRPr lang="ru-RU" sz="5400" b="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63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908720"/>
            <a:ext cx="3888432" cy="4580892"/>
          </a:xfrm>
        </p:spPr>
      </p:pic>
    </p:spTree>
    <p:extLst>
      <p:ext uri="{BB962C8B-B14F-4D97-AF65-F5344CB8AC3E}">
        <p14:creationId xmlns:p14="http://schemas.microsoft.com/office/powerpoint/2010/main" val="223310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009531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>
              <a:spcAft>
                <a:spcPts val="0"/>
              </a:spcAft>
            </a:pP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Жанры 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христианского религиозного дискурса 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обладают системной 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организацией, поскольку возможно их дальнейшее деление на соответствующие </a:t>
            </a:r>
            <a:r>
              <a:rPr lang="ru-RU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субжанры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Исповедь 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проповедь в русской литературе 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занимают 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исключительное место, безусловно связанное с христианскими традициями. Можно говорить о том, что исповедь в русской культуре так же, как и проповедь, приобретает особый, мировоззренческий, статус.</a:t>
            </a:r>
          </a:p>
        </p:txBody>
      </p:sp>
    </p:spTree>
    <p:extLst>
      <p:ext uri="{BB962C8B-B14F-4D97-AF65-F5344CB8AC3E}">
        <p14:creationId xmlns:p14="http://schemas.microsoft.com/office/powerpoint/2010/main" val="383348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6632"/>
            <a:ext cx="8668072" cy="6336704"/>
          </a:xfrm>
        </p:spPr>
        <p:txBody>
          <a:bodyPr>
            <a:noAutofit/>
          </a:bodyPr>
          <a:lstStyle/>
          <a:p>
            <a:pPr algn="just"/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b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Исповедь</a:t>
            </a:r>
            <a:r>
              <a:rPr lang="ru-RU" sz="4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не простой рассказ о прожитых днях, но и своеобразная оценка своих действий и поступков, которые были совершены в прошлом, при этом учитывается тот факт, что эта оценка дается перед лицом Бога. </a:t>
            </a:r>
          </a:p>
        </p:txBody>
      </p:sp>
    </p:spTree>
    <p:extLst>
      <p:ext uri="{BB962C8B-B14F-4D97-AF65-F5344CB8AC3E}">
        <p14:creationId xmlns:p14="http://schemas.microsoft.com/office/powerpoint/2010/main" val="286427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78825" cy="1320800"/>
          </a:xfrm>
        </p:spPr>
        <p:txBody>
          <a:bodyPr/>
          <a:lstStyle/>
          <a:p>
            <a:pPr algn="ctr"/>
            <a:r>
              <a:rPr lang="ru-RU" dirty="0" smtClean="0"/>
              <a:t>Особенности жанра исповеди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268760"/>
            <a:ext cx="8282882" cy="5400600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Традиционно в литературоведении считается, что произведение может быть отнесено к жанру исповеди, если оно наделено хотя бы одной или несколькими из следующих особенностей: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встречается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автобиографических мотивов, взятых из личной жизни самого писателя;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рассказчик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представляет себя и свои поступки в негативном свете;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рассказчик подробно описывает свои мысли, чувства, занимаясь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саморефлексией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177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19256" cy="5793507"/>
          </a:xfrm>
        </p:spPr>
        <p:txBody>
          <a:bodyPr>
            <a:noAutofit/>
          </a:bodyPr>
          <a:lstStyle/>
          <a:p>
            <a:pPr algn="just"/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мотив «Исповеди» Л. Н. Толстого – попытка объяснить то, как должно человеку, преодолевая собственную слабость, подниматься до уровня божественных истин. Особенностью этого произведения Л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Н. Толстого, выделяющей ее в ряду 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исповедальных текстов, 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обращение автора к жанру 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притчи. Таким образом писатель 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подводит черту под значимыми этапами своей духовной 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эволюции. </a:t>
            </a:r>
            <a:endParaRPr lang="ru-RU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512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058744" cy="1320800"/>
          </a:xfrm>
        </p:spPr>
        <p:txBody>
          <a:bodyPr/>
          <a:lstStyle/>
          <a:p>
            <a:pPr algn="ctr"/>
            <a:r>
              <a:rPr lang="ru-RU" dirty="0" smtClean="0"/>
              <a:t>Формы реализации жанра исповеди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058745" cy="3880773"/>
          </a:xfrm>
        </p:spPr>
        <p:txBody>
          <a:bodyPr/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реализации жанра исповеди в творчестве 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Н. Толстого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назвать объединение трех его форм: исповеди-самопознания, исповеди-проповеди, исповеди-автобиографии, а также перенос собственных переживаний на страницы своих произведений.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089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346776" cy="1320800"/>
          </a:xfrm>
        </p:spPr>
        <p:txBody>
          <a:bodyPr/>
          <a:lstStyle/>
          <a:p>
            <a:pPr algn="ctr"/>
            <a:r>
              <a:rPr lang="ru-RU" dirty="0" smtClean="0"/>
              <a:t>Функции притчи </a:t>
            </a:r>
            <a:br>
              <a:rPr lang="ru-RU" dirty="0" smtClean="0"/>
            </a:br>
            <a:r>
              <a:rPr lang="ru-RU" dirty="0" smtClean="0"/>
              <a:t>в исповедальной литературе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346777" cy="3880773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справедливому выводу В.А. Лещевой, «форма притчевого выражения позволяет писателю наиболее адекватно решить поставленную им в “Исповеди” главную дидактико-проповедническую задачу: убедить читателя в истинности своей нравственной позиции».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533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073427"/>
          </a:xfrm>
        </p:spPr>
        <p:txBody>
          <a:bodyPr>
            <a:noAutofit/>
          </a:bodyPr>
          <a:lstStyle/>
          <a:p>
            <a:pPr algn="just"/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b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Проповедь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церковный 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ораторский жанр, который имеет весьма устоявшуюся 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теорию – гомилетику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 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проповеди – многогранное явление, 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имеющее истоки 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христианском таинстве и 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сформировавшееся 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древней традиции общественного покаяния. </a:t>
            </a:r>
          </a:p>
        </p:txBody>
      </p:sp>
    </p:spTree>
    <p:extLst>
      <p:ext uri="{BB962C8B-B14F-4D97-AF65-F5344CB8AC3E}">
        <p14:creationId xmlns:p14="http://schemas.microsoft.com/office/powerpoint/2010/main" val="384810551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179</TotalTime>
  <Words>296</Words>
  <Application>Microsoft Office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Грань</vt:lpstr>
      <vt:lpstr>МИНИСТЕРСТВО НАУКИ И ВЫСШЕГО ОБРАЗОВАНИЯ РОССИЙСКОЙ ФЕДЕРАЦИИ «КРЫМСКИЙ ФЕДЕРАЛЬНЫЙ УНИВЕРСИТЕТ имени В. И. Вернадского»  (ФГАОУ ВО «КФУ им. В.И. Вернадского») </vt:lpstr>
      <vt:lpstr>Презентация PowerPoint</vt:lpstr>
      <vt:lpstr>Презентация PowerPoint</vt:lpstr>
      <vt:lpstr>Презентация PowerPoint</vt:lpstr>
      <vt:lpstr>Особенности жанра исповеди</vt:lpstr>
      <vt:lpstr>Презентация PowerPoint</vt:lpstr>
      <vt:lpstr>Формы реализации жанра исповеди</vt:lpstr>
      <vt:lpstr>Функции притчи  в исповедальной литературе</vt:lpstr>
      <vt:lpstr>Презентация PowerPoint</vt:lpstr>
      <vt:lpstr>Функции проповеди в духовной литературе</vt:lpstr>
      <vt:lpstr>Презентация PowerPoint</vt:lpstr>
      <vt:lpstr>Функциональная специфика жанра проповеди</vt:lpstr>
      <vt:lpstr>Вывод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НАУКИ И ВЫСШЕГО ОБРАЗОВАНИЯ РОССИЙСКОЙ ФЕДЕРАЦИИ «КРЫМСКИЙ ФЕДЕРАЛЬНЫЙ УНИВЕРСИТЕТ имени В. И. Вернадского»  (ФГАОУ ВО «КФУ им. В.И. Вернадского»)</dc:title>
  <dc:creator>ADMIN</dc:creator>
  <cp:lastModifiedBy>Светлана</cp:lastModifiedBy>
  <cp:revision>20</cp:revision>
  <dcterms:created xsi:type="dcterms:W3CDTF">2020-04-26T12:24:02Z</dcterms:created>
  <dcterms:modified xsi:type="dcterms:W3CDTF">2020-07-22T07:21:52Z</dcterms:modified>
</cp:coreProperties>
</file>