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Крымский федеральный университет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имени В. И. Вернадского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Таврическая академия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Факультет славянской филологии и журналистики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M41x-mcL4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88640"/>
            <a:ext cx="1965373" cy="19702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Шпунтик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начал качать, и сейчас же из резинового сока стал получаться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пузырь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Шпунтик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почав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качати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гумового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соку став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робитися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пухирчик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Комментарий:</a:t>
            </a:r>
          </a:p>
          <a:p>
            <a:pPr>
              <a:lnSpc>
                <a:spcPct val="17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данном примере автор сказки использует нейтральное существительное, не делая акцент на его размере, однако в переводе на украинский язык переводчик использует уменьшительный суффикс -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что помогает юному читателю создавать картину окружающего мира героев произведения. Ассиметричные случаи использования \ не использования автором \ переводчиком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деминутива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встречаются в тексте довольно часто, например: на головах – 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голівках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стекол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скелець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целый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цілісінький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шляпу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капелюшок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Данные примеры показывают, что автор перевода использует гораздо больше деминутивов, придавая тексту больше эмоциональности.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деминутивы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играют важную роль в произведениях для детей, так как помогают создать различные оттенки значения слова и указать на размер предмета или возраст героя, сообщая этим читателю-ребенку основную информацию о произведения, а также их окружающем мире (пространстве, предметах, которые помещены в это пространство).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Резюме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Особенность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перевода деминутивов на близкородственный язык заключается в случаях выявления совпадения суффиксов, которое объясняется совпадением корней. Следует обратить особое внимание на случаи ассиметрии, в которых мы можем наблюдать деятельность переводчика как соавтора, стремящегося добавить эмоциональности тексту произведения, сделать его более увлекательным, более приближенным к языковой картине мира читателя-ребенка.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1052736"/>
            <a:ext cx="4968552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Приходько Мария Сергеевна</a:t>
            </a:r>
            <a:r>
              <a:rPr lang="ru-RU" sz="3100" i="1" dirty="0" smtClean="0">
                <a:effectLst/>
              </a:rPr>
              <a:t/>
            </a:r>
            <a:br>
              <a:rPr lang="ru-RU" sz="3100" i="1" dirty="0" smtClean="0">
                <a:effectLst/>
              </a:rPr>
            </a:br>
            <a:endParaRPr lang="ru-RU" sz="3100" i="1" dirty="0">
              <a:effectLst/>
            </a:endParaRPr>
          </a:p>
        </p:txBody>
      </p:sp>
      <p:pic>
        <p:nvPicPr>
          <p:cNvPr id="4" name="Рисунок 3" descr="стат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3672408" cy="5508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7944" y="2546282"/>
            <a:ext cx="5220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5448" y="3263129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Елена Леонидовна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Ачилова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кандидат филологических наук, доцент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50271" y="4560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ПЕРЕВОДЫ   СКАЗКИ  Н. НОСОВА "ПРИКЛЮЧЕНИЯ НЕЗНАЙКИ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ЕГО ДРУЗЕЙ»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4000" indent="256032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Эмоциональная лексика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 эмоциональной лексикой понимают «слова, имеющие выраженную языковыми средствами эмоциональную окрашенность».</a:t>
            </a:r>
          </a:p>
          <a:p>
            <a:pPr marL="324000" indent="256032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Суффиксы субъективной оценки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«это суффиксы, служащие для образования форм имен существительных, качественных прилагательных и наречий с особой, эмоционально-экспрессивной окраской и выражением отношения говорящего к предмету, качеству, признаку».</a:t>
            </a:r>
          </a:p>
          <a:p>
            <a:pPr marL="324000" indent="256032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Деминутив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(от лат. deminutus – уменьшенный) уменьшительно-ласкательная форма слова».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Исходные понятия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</a:pP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/>
              </a:rPr>
              <a:t>Целью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статьи является сопоставление и анализ эмоционально-оценочной функции словообразовательных суффиксов деминутивности в детских литературных произведениях.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исследования служат лексические единицы с суффиксами субъективной оценки, зафиксированные в сказке Н. Носова «Приключения Незнайки и его друзей», и ее переводе на украинский язык.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Материалом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исследования стала сказка Н. Носова «Приключения Незнайки и его друзей» и ее перевод на украинский язык, выполненный Ф.Ю. Макивчуком.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 и материал исследования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Конкретные </a:t>
            </a:r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данного исследования: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проанализировать функции деминутивов в произведениях для детей;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выявить сходные и специфические характеристики деминутивов в исходном языке и языке-реципиенте;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случаи совпадения и асимметрии суффиксов субъективной оценки в русско-украинском переводе.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268760"/>
            <a:ext cx="8579296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Малыши всегда ходили либо в длинных брюках навыпуск, либо в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коротеньких 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штанишках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помочах.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Малюки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ходили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довгих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штанах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навипуск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коротеньких </a:t>
            </a:r>
            <a:r>
              <a:rPr lang="ru-RU" sz="2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штанцях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шлейках.</a:t>
            </a:r>
          </a:p>
          <a:p>
            <a:pPr>
              <a:lnSpc>
                <a:spcPct val="150000"/>
              </a:lnSpc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Комментарий: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русском варианте уменьшительный суффикс существительного </a:t>
            </a:r>
            <a:r>
              <a:rPr lang="ru-RU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-ишк-</a:t>
            </a:r>
            <a:r>
              <a:rPr lang="ru-RU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употребляется с целью указать на небольшой размер, в украинском варианте обнаруживаем образование с суффиксом </a:t>
            </a:r>
            <a:r>
              <a:rPr lang="ru-RU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который передает положительную субъективную оценку, придает оттенок ласкательности и указывает на небольшой размер предмета.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Малышки любили носить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платьица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из пестренькой, яркой материи.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Малючки любили </a:t>
            </a:r>
            <a:r>
              <a:rPr lang="ru-RU" sz="1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платтячка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строкатої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яскравої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матерії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Комментарий: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русском варианте суффикс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иц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оттенок ласкательности и указывает на небольшой размер предмета, в переводе суффикс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аналогичный оттенок. По форме суффиксы не совпадают, но несут в себе одинаковый оттенок уменьшительности.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1053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Деревья, которые попадались среди поля, казались маленькими пушистыми </a:t>
            </a: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кустиками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Дерева,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траплялися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поля,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здавалися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маленькими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пухнатими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кущиками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70000"/>
              </a:lnSpc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Комментарий:</a:t>
            </a:r>
          </a:p>
          <a:p>
            <a:pPr indent="256032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 русском варианте при помощи суффикса субъективной оценки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автор указывает на маленький размер объекта окружающей среды героев. Использование аналогичного суффикса -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дает автору перевода возможность сохранить идею оригинала: представить мир героев маленьким, «крошечным». В тексте довольно часто встречаются примеры совпадения суффиксов: узенько – вузенько (уменьшительно-ласкательный суффикс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-еньк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); блюдечко –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блюдечко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(уменьшительный суффикс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ечк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); ушастенький – вухатенький (уменьшительно-ласкательный суффикс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-еньк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 Данные примеры указывают на то, что ввиду совпадения в близкородственных языках морфем, несущих основное лексическое значение слова, может наблюдаться также совпадение суффиксов субъективной оценки в деминутивах. Особенности выявления общих признаков близкородственных языков связаны с общностью их семантической мотивации, внутренней формы и образной основы.</a:t>
            </a:r>
          </a:p>
          <a:p>
            <a:pPr algn="ctr">
              <a:buNone/>
            </a:pPr>
            <a:endParaRPr lang="ru-RU" sz="5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742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Крымский федеральный университет  имени В. И. Вернадского Таврическая академия Факультет славянской филологии и журналистики </vt:lpstr>
      <vt:lpstr>          Приходько Мария Сергеевна </vt:lpstr>
      <vt:lpstr>Исходные понятия</vt:lpstr>
      <vt:lpstr>Цель</vt:lpstr>
      <vt:lpstr>Предмет и материал исследования</vt:lpstr>
      <vt:lpstr>Задачи</vt:lpstr>
      <vt:lpstr>Примеры</vt:lpstr>
      <vt:lpstr>Примеры</vt:lpstr>
      <vt:lpstr>Примеры</vt:lpstr>
      <vt:lpstr>Пример</vt:lpstr>
      <vt:lpstr>Резюме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ПЕРЕВОДА ДЕМИНУТИВОВ С РУССКОГО ЯЗЫКА НА УКРАИНСКИЙ (на материале сказки Н. Носова «Приключения Незнайки и его друзей»)</dc:title>
  <dc:creator>Светлана</dc:creator>
  <cp:lastModifiedBy>Светлана</cp:lastModifiedBy>
  <cp:revision>11</cp:revision>
  <dcterms:modified xsi:type="dcterms:W3CDTF">2020-07-23T09:43:21Z</dcterms:modified>
</cp:coreProperties>
</file>